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3%D1%82%D0%B5%D0%B2%D0%B0%D1%8F_%D0%B7%D0%B0%D0%BC%D0%B5%D1%82%D0%BA%D0%B0#cite_note-6" TargetMode="External"/><Relationship Id="rId2" Type="http://schemas.openxmlformats.org/officeDocument/2006/relationships/hyperlink" Target="https://ru.wikipedia.org/wiki/%D0%9A%D0%BE%D0%BC%D0%BF%D0%BE%D0%B7%D0%B8%D1%86%D0%B8%D1%8F_(%D0%BB%D0%B8%D1%82%D0%B5%D1%80%D0%B0%D1%82%D1%83%D1%80%D0%BE%D0%B2%D0%B5%D0%B4%D0%B5%D0%BD%D0%B8%D0%B5)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F%D1%83%D1%82%D0%B5%D0%B2%D0%BE%D0%B9_%D0%BE%D1%87%D0%B5%D1%80%D0%BA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5%D0%BE%D0%B6%D0%B5%D0%BD%D0%B8%D0%B5_%D0%B7%D0%B0_%D1%82%D1%80%D0%B8_%D0%BC%D0%BE%D1%80%D1%8F" TargetMode="External"/><Relationship Id="rId2" Type="http://schemas.openxmlformats.org/officeDocument/2006/relationships/hyperlink" Target="https://ru.wikipedia.org/wiki/%D0%96%D1%83%D1%80%D0%BD%D0%B0%D0%BB%D0%B8%D1%81%D1%82%D0%B8%D0%BA%D0%B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ru.wikipedia.org/wiki/%D0%90%D1%84%D0%B0%D0%BD%D0%B0%D1%81%D0%B8%D0%B9_%D0%9D%D0%B8%D0%BA%D0%B8%D1%82%D0%B8%D0%B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0%D0%B4%D0%B8%D1%89%D0%B5%D0%B2,_%D0%90%D0%BB%D0%B5%D0%BA%D1%81%D0%B0%D0%BD%D0%B4%D1%80_%D0%9D%D0%B8%D0%BA%D0%BE%D0%BB%D0%B0%D0%B5%D0%B2%D0%B8%D1%87" TargetMode="External"/><Relationship Id="rId2" Type="http://schemas.openxmlformats.org/officeDocument/2006/relationships/hyperlink" Target="https://ru.wikipedia.org/wiki/%D0%9F%D0%B5%D1%80%D0%B8%D0%BE%D0%B4%D0%B8%D1%87%D0%B5%D1%81%D0%BA%D0%BE%D0%B5_%D0%B8%D0%B7%D0%B4%D0%B0%D0%BD%D0%B8%D0%B5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s://ru.wikipedia.org/wiki/%D0%9B%D0%BE%D1%80%D0%B5%D0%BD%D1%81_%D0%A1%D1%82%D0%B5%D1%80%D0%BD" TargetMode="External"/><Relationship Id="rId4" Type="http://schemas.openxmlformats.org/officeDocument/2006/relationships/hyperlink" Target="https://ru.wikipedia.org/wiki/%D0%9F%D1%83%D1%82%D0%B5%D1%88%D0%B5%D1%81%D1%82%D0%B2%D0%B8%D0%B5_%D0%B8%D0%B7_%D0%9F%D0%B5%D1%82%D0%B5%D1%80%D0%B1%D1%83%D1%80%D0%B3%D0%B0_%D0%B2_%D0%9C%D0%BE%D1%81%D0%BA%D0%B2%D1%8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B%D1%8C%D1%84_%D0%B8_%D0%9F%D0%B5%D1%82%D1%80%D0%BE%D0%B2" TargetMode="External"/><Relationship Id="rId3" Type="http://schemas.openxmlformats.org/officeDocument/2006/relationships/hyperlink" Target="https://ru.wikipedia.org/wiki/%D0%A4%D1%80%D0%B5%D0%B3%D0%B0%D1%82_%22%D0%9F%D0%B0%D0%BB%D0%BB%D0%B0%D0%B4%D0%B0%22" TargetMode="External"/><Relationship Id="rId7" Type="http://schemas.openxmlformats.org/officeDocument/2006/relationships/hyperlink" Target="https://ru.wikipedia.org/wiki/%D0%9E%D0%B4%D0%BD%D0%BE%D1%8D%D1%82%D0%B0%D0%B6%D0%BD%D0%B0%D1%8F_%D0%90%D0%BC%D0%B5%D1%80%D0%B8%D0%BA%D0%B0" TargetMode="External"/><Relationship Id="rId2" Type="http://schemas.openxmlformats.org/officeDocument/2006/relationships/hyperlink" Target="https://ru.wikipedia.org/wiki/%D0%9F%D1%83%D1%88%D0%BA%D0%B8%D0%BD,_%D0%90%D0%BB%D0%B5%D0%BA%D1%81%D0%B0%D0%BD%D0%B4%D1%80_%D0%A1%D0%B5%D1%80%D0%B3%D0%B5%D0%B5%D0%B2%D0%B8%D1%8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0._%D0%A7%D0%B5%D1%85%D0%BE%D0%B2" TargetMode="External"/><Relationship Id="rId5" Type="http://schemas.openxmlformats.org/officeDocument/2006/relationships/hyperlink" Target="https://ru.wikipedia.org/wiki/%D0%9E%D1%81%D1%82%D1%80%D0%BE%D0%B2_%D0%A1%D0%B0%D1%85%D0%B0%D0%BB%D0%B8%D0%BD_(%D0%BA%D0%BD%D0%B8%D0%B3%D0%B0)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ru.wikipedia.org/wiki/%D0%93%D0%BE%D0%BD%D1%87%D0%B0%D1%80%D0%BE%D0%B2,_%D0%98%D0%B2%D0%B0%D0%BD_%D0%90%D0%BB%D0%B5%D0%BA%D1%81%D0%B0%D0%BD%D0%B4%D1%80%D0%BE%D0%B2%D0%B8%D1%87" TargetMode="External"/><Relationship Id="rId9" Type="http://schemas.openxmlformats.org/officeDocument/2006/relationships/hyperlink" Target="https://ru.wikipedia.org/wiki/%D0%9F%D1%83%D1%82%D0%B5%D0%B2%D0%B0%D1%8F_%D0%B7%D0%B0%D0%BC%D0%B5%D1%82%D0%BA%D0%B0#cite_note-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3%D0%B1%D1%8A%D0%B5%D0%BA%D1%82%D0%B8%D0%B2%D0%BD%D0%BE%D1%81%D1%82%D1%8C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6%D0%B0%D1%80%D0%B3%D0%BE%D0%BD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s://ru.wikipedia.org/w/index.php?title=%D0%9A%D0%BD%D0%B8%D0%B6%D0%BD%D0%B0%D1%8F_%D0%BB%D0%B5%D0%BA%D1%81%D0%B8%D0%BA%D0%B0&amp;action=edit&amp;redlink=1" TargetMode="External"/><Relationship Id="rId7" Type="http://schemas.openxmlformats.org/officeDocument/2006/relationships/hyperlink" Target="https://ru.wikipedia.org/w/index.php?title=%D0%94%D0%B8%D0%B0%D0%BB%D0%B5%D0%BA%D1%82%D0%BD%D1%8B%D0%B5_%D1%81%D0%BB%D0%BE%D0%B2%D0%B0&amp;action=edit&amp;redlink=1" TargetMode="External"/><Relationship Id="rId12" Type="http://schemas.openxmlformats.org/officeDocument/2006/relationships/hyperlink" Target="https://ru.wikipedia.org/wiki/%D0%A0%D0%B8%D1%82%D0%BE%D1%80%D0%B8%D1%87%D0%B5%D1%81%D0%BA%D0%B8%D0%B9_%D0%B2%D0%BE%D0%BF%D1%80%D0%BE%D1%81" TargetMode="External"/><Relationship Id="rId2" Type="http://schemas.openxmlformats.org/officeDocument/2006/relationships/hyperlink" Target="https://ru.wikipedia.org/wiki/%D0%A2%D0%B5%D1%80%D0%BC%D0%B8%D0%B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F%D1%80%D0%BE%D1%81%D1%82%D0%BE%D1%80%D0%B5%D1%87%D0%B8%D0%B5" TargetMode="External"/><Relationship Id="rId11" Type="http://schemas.openxmlformats.org/officeDocument/2006/relationships/hyperlink" Target="https://ru.wikipedia.org/wiki/%D0%A4%D1%80%D0%B0%D0%B7%D0%B5%D0%BE%D0%BB%D0%BE%D0%B3%D0%B8%D0%B7%D0%BC" TargetMode="External"/><Relationship Id="rId5" Type="http://schemas.openxmlformats.org/officeDocument/2006/relationships/hyperlink" Target="https://ru.wikipedia.org/w/index.php?title=%D0%92%D1%8B%D1%81%D0%BE%D0%BA%D0%B0%D1%8F_%D1%81%D1%82%D0%B8%D0%BB%D0%B8%D1%81%D1%82%D0%B8%D1%87%D0%B5%D1%81%D0%BA%D0%B0%D1%8F_%D0%BE%D0%BA%D1%80%D0%B0%D1%81%D0%BA%D0%B0&amp;action=edit&amp;redlink=1" TargetMode="External"/><Relationship Id="rId10" Type="http://schemas.openxmlformats.org/officeDocument/2006/relationships/hyperlink" Target="https://ru.wikipedia.org/wiki/%D0%9C%D0%B5%D0%B6%D0%B4%D0%BE%D0%BC%D0%B5%D1%82%D0%B8%D0%B5" TargetMode="External"/><Relationship Id="rId4" Type="http://schemas.openxmlformats.org/officeDocument/2006/relationships/hyperlink" Target="https://ru.wikipedia.org/w/index.php?title=%D0%98%D0%BD%D0%BE%D1%8F%D0%B7%D1%8B%D1%87%D0%BD%D1%8B%D0%B5_%D0%B7%D0%B0%D0%B8%D0%BC%D1%81%D1%82%D0%B2%D0%BE%D0%B2%D0%B0%D0%BD%D0%B8%D1%8F&amp;action=edit&amp;redlink=1" TargetMode="External"/><Relationship Id="rId9" Type="http://schemas.openxmlformats.org/officeDocument/2006/relationships/hyperlink" Target="https://ru.wikipedia.org/wiki/%D0%A7%D0%B0%D1%81%D1%82%D0%B8%D1%86%D0%B0_(%D1%87%D0%B0%D1%81%D1%82%D1%8C_%D1%80%D0%B5%D1%87%D0%B8)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1%83%D0%B1%D0%BB%D0%B8%D1%86%D0%B8%D1%81%D1%82%D0%B8%D1%87%D0%B5%D1%81%D0%BA%D0%B8%D0%B9_%D1%81%D1%82%D0%B8%D0%BB%D1%8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4456" y="562233"/>
            <a:ext cx="8915399" cy="937054"/>
          </a:xfrm>
        </p:spPr>
        <p:txBody>
          <a:bodyPr/>
          <a:lstStyle/>
          <a:p>
            <a:pPr algn="ctr"/>
            <a:r>
              <a:rPr lang="ru-RU" dirty="0" smtClean="0"/>
              <a:t>Путевые заметки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2097" y="4266633"/>
            <a:ext cx="8687271" cy="1126283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Выполнила: ученица 9класса</a:t>
            </a:r>
          </a:p>
          <a:p>
            <a:pPr algn="r"/>
            <a:r>
              <a:rPr lang="ru-RU" dirty="0" smtClean="0"/>
              <a:t>Колесникова Лилия</a:t>
            </a:r>
          </a:p>
          <a:p>
            <a:pPr algn="r"/>
            <a:r>
              <a:rPr lang="ru-RU" dirty="0" smtClean="0"/>
              <a:t>Учитель: Давыдова Г.В</a:t>
            </a:r>
            <a:endParaRPr lang="ru-RU" dirty="0"/>
          </a:p>
        </p:txBody>
      </p:sp>
      <p:sp>
        <p:nvSpPr>
          <p:cNvPr id="7" name="AutoShape 10" descr="По России. Волга. Путевые заметки и впечатления от Валдая до Каспия  (Сидоров В.) - купить книгу с доставкой в интернет-магазине «Читай-город».  ISBN: 978-5-85209-432-2"/>
          <p:cNvSpPr>
            <a:spLocks noChangeAspect="1" noChangeArrowheads="1"/>
          </p:cNvSpPr>
          <p:nvPr/>
        </p:nvSpPr>
        <p:spPr bwMode="auto">
          <a:xfrm>
            <a:off x="307975" y="8238"/>
            <a:ext cx="304800" cy="30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📖 &quot;Глас Провиденья. Путевые заметки Тезидия Великолепного&quot; Алекс  Владимиров - Читать бесплатно онлайн - скачать - слуша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097" y="1999867"/>
            <a:ext cx="2742256" cy="429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1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Linux Libertine"/>
              </a:rPr>
              <a:t>Создание путевых заметок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Работа над путевой заметкой, как и над многими другими журналистскими материалами, состоит из двух этапов. На первом журналист собирает необходимую информацию, проверяет и осмысливает её. Второй этап сугубо творческий и зависит от стиля и привычки писать непосредственно журналиста.</a:t>
            </a: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Структура путевых заметок обычно представлена тремя частями: вступлением, основной частью и заключением. Всегда присутствует более или менее экспрессивное название.</a:t>
            </a:r>
          </a:p>
          <a:p>
            <a:endParaRPr lang="ru-RU" dirty="0"/>
          </a:p>
        </p:txBody>
      </p:sp>
      <p:pic>
        <p:nvPicPr>
          <p:cNvPr id="6146" name="Picture 2" descr="Два взгляда на один мир. Путевые заметки о Сахалине - Выставки в  Южно-Сахалинске - Афиша - astv.r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509" y="2520778"/>
            <a:ext cx="3763068" cy="231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Linux Libertine"/>
              </a:rPr>
              <a:t>Особенности жанра путевых заметок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18271" y="1762897"/>
            <a:ext cx="9728886" cy="4148325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Во-первых, это субъективность, в любой путевой заметке автор пишет от себя, он сам выбирает темы для размышления и героев для обсуждения, читатель воспринимает прочитанное так, как видел это автор.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Во-вторых, эмоциональность. Автор путевой заметки описывает свои эмоции, при этом он может выражать это образами или иными приёмами.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В-третьих, свободная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Композиция (литературоведение)"/>
              </a:rPr>
              <a:t>композиция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у путевой заметки нет определённой структуры (например, как у новостного жанра), автор может начать и закончить заметку, как ему вздумается, например, начать повествование с конца путешествия или описывать всё точно по плану.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В-четвёртых,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репортажность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сюда мы включаем детали, эффект присутствия автора и использование метода наблюдения.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В-пятых, каждый путевой очерк имеет исследовательское начало, в него входит анализ увиденного, синтез, дедукция и индукция.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В-шестых, увлечённость исследователя, тут необходимо говорить о том, что в путевом очерке присутствует особая роль автора, он одновременно является исследователем и путешественником, который любознателен, но в то же время осторожен, имеет широкий кругозор и готов в любую секунду сорваться с места и отправиться в путь.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В-седьмых, специфичен объект описания: путевые заметки, ориентированные на нравы и обычаи местного населения, представляют собой чередование фрагментов путешествия и включают рассуждения автора. Предмет заметок – это событие, метод – поиск ответов на шесть вопросов (Кто? Что? Где? Когда? Почему? Каким образом?), а функция – это объективный рассказ о каком-либо событии с большим или меньшим количеством подробностей</a:t>
            </a:r>
            <a:r>
              <a:rPr lang="ru-RU" baseline="30000" dirty="0">
                <a:solidFill>
                  <a:srgbClr val="0645AD"/>
                </a:solidFill>
                <a:latin typeface="Arial" panose="020B0604020202020204" pitchFamily="34" charset="0"/>
                <a:hlinkClick r:id="rId3"/>
              </a:rPr>
              <a:t>[6]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Восьмая особенность — путевая заметка имеет свободный язык выражения, который, как и структуру, определяет сам автор.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7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Linux Libertine"/>
              </a:rPr>
              <a:t>Интересные факты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3310" y="1905000"/>
            <a:ext cx="4313864" cy="377762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 путевых заметках «Путешествие в Арзрум во время похода 1829 года» А.С. Пушкин описывает мечети, фонтаны, природные достопримечательности и пр. Стоит отметить, что и сейчас поклонники творчества русского поэта отправляются в путешествия по Арзруму (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Эрзруму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), используя произведение «Путешествие в Арзрум» в качестве своеобразного путеводителя.</a:t>
            </a: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Обозначенный жанр редко встречается в чистом виде. Можно утверждать, что в нынешних интернет-СМИ происходят активные процессы жанрового взаимодействия. В результате смешения жанров появляются новые формы путевой журналистики, сочетающие в себе признаки отзыва и заметки, а также элементы практической информации для путешественников.</a:t>
            </a:r>
          </a:p>
          <a:p>
            <a:endParaRPr lang="ru-RU" dirty="0"/>
          </a:p>
        </p:txBody>
      </p:sp>
      <p:pic>
        <p:nvPicPr>
          <p:cNvPr id="7170" name="Picture 2" descr="Путешествуем по Крыму - путевые заметк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072" y="2702011"/>
            <a:ext cx="3540768" cy="198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1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94942" y="1573427"/>
            <a:ext cx="4313864" cy="3777622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202122"/>
                </a:solidFill>
                <a:latin typeface="Arial" panose="020B0604020202020204" pitchFamily="34" charset="0"/>
              </a:rPr>
              <a:t>Путевая заметка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 (одна из разновидностей </a:t>
            </a:r>
            <a:r>
              <a:rPr lang="ru-RU" sz="1400" dirty="0">
                <a:solidFill>
                  <a:srgbClr val="0645AD"/>
                </a:solidFill>
                <a:latin typeface="Arial" panose="020B0604020202020204" pitchFamily="34" charset="0"/>
                <a:hlinkClick r:id="rId2" tooltip="Путевой очерк"/>
              </a:rPr>
              <a:t>путевого очерка</a:t>
            </a:r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) — жанр, описывающий интересные события или субъективные наблюдения автора в путешествии. Широко распространена в современном мире</a:t>
            </a:r>
            <a:r>
              <a:rPr lang="ru-RU" sz="14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1400" dirty="0">
                <a:solidFill>
                  <a:srgbClr val="202122"/>
                </a:solidFill>
                <a:latin typeface="Arial" panose="020B0604020202020204" pitchFamily="34" charset="0"/>
              </a:rPr>
              <a:t>Сегодня автором путевых заметок может стать практически любой человек, а с развитием интернет-технологий путешественники могут делиться с аудиторией увиденным в своих микро-блогах (любая социальная сеть) или публиковать путевые заметки в виде репортажей на специальных платформах.</a:t>
            </a:r>
            <a:endParaRPr lang="ru-RU" sz="1400" dirty="0"/>
          </a:p>
        </p:txBody>
      </p:sp>
      <p:pic>
        <p:nvPicPr>
          <p:cNvPr id="2050" name="Picture 2" descr="Путевые заметки непутевого странника — Издательство Симпозиум — Symposium  Publishing Hou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64843" y="1737785"/>
            <a:ext cx="2584415" cy="374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2" y="508780"/>
            <a:ext cx="916765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Linux Libertine"/>
              </a:rPr>
              <a:t>История появления путевых заметок в России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Путевая заметка также относится к наиболее ранним жанрам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Журналистика"/>
              </a:rPr>
              <a:t>журналистики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Так, в период Средневековья и эпоху Возрождения меняются картина мира и представления о географическом пространстве. Данные факторы приводят к расширению «карты» путешествия и появлению нового метода изложения информации о путешествиях – дневникового. Примером такого дневникового метода можно назвать «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hlinkClick r:id="rId3" tooltip="Хожение за три моря"/>
              </a:rPr>
              <a:t>Хожение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3" tooltip="Хожение за три моря"/>
              </a:rPr>
              <a:t> за три моря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4" tooltip="Афанасий Никитин"/>
              </a:rPr>
              <a:t>Афанасия Никитина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(датируются 1466-1472 гг.), где автор в жанре путевых заметок описывает свое путешествие в индийское государство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Бахмани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Это было первое «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хожение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 в русской литературе не религиозной тематики. Путевые заметки Афанасия Никитина рассказывали о политическом строе, торговке, сельском хозяйстве, обычаях и традициях Индии. Также автор рассказал о посещенных им Кавказе, Крыме и Персии.</a:t>
            </a:r>
            <a:endParaRPr lang="ru-RU" dirty="0"/>
          </a:p>
        </p:txBody>
      </p:sp>
      <p:pic>
        <p:nvPicPr>
          <p:cNvPr id="3074" name="Picture 2" descr="Книга &quot;Путевые заметки&quot; - Колосова Мария - Читать онлайн - Скачать -  Купить, Отзывы - ЛитМир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713" y="2037920"/>
            <a:ext cx="2321332" cy="330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Если обратиться к истории возникновения путевых заметок как самостоятельного жанра, то нужно говорить о том, что жанр путешествий в литературе и жанр путевого очерка в журналистике зародился в XVIII в., когда во всём мире активно развивалась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Периодическое издание"/>
              </a:rPr>
              <a:t>периодическая </a:t>
            </a:r>
            <a:r>
              <a:rPr lang="ru-RU" dirty="0" smtClean="0">
                <a:solidFill>
                  <a:srgbClr val="0645AD"/>
                </a:solidFill>
                <a:latin typeface="Arial" panose="020B0604020202020204" pitchFamily="34" charset="0"/>
                <a:hlinkClick r:id="rId2" tooltip="Периодическое издание"/>
              </a:rPr>
              <a:t>печать</a:t>
            </a:r>
            <a:r>
              <a:rPr lang="ru-RU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ru-RU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Знаменитые литераторы создают «путевые заметки», подробно и увлекательно рассказывая об увиденном во время путешествия. Путевые заметки и путевые очерки являются прообразом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тревел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-журналистики (от англ. «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travel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journalism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»), под которой понимается «особое, современное на сегодняшний день направление в масс-медиа, сосредоточенное на представлении информации о путешествиях в контексте разработки таких тем, как география, история, культура, туризм и пр</a:t>
            </a:r>
            <a:r>
              <a:rPr lang="ru-RU" dirty="0" smtClean="0">
                <a:solidFill>
                  <a:srgbClr val="202122"/>
                </a:solidFill>
                <a:latin typeface="Arial" panose="020B0604020202020204" pitchFamily="34" charset="0"/>
              </a:rPr>
              <a:t>.».</a:t>
            </a:r>
            <a:endParaRPr lang="ru-RU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 основе путевой заметки лежит описание мест, происшествий, встреч и событий, сопутствующих автору во время всего путешествия.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3" tooltip="Радищев, Александр Николаевич"/>
              </a:rPr>
              <a:t>А.Н. Радищев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в 1790 году публикует роман в форме путевых заметок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4" tooltip="Путешествие из Петербурга в Москву"/>
              </a:rPr>
              <a:t>Путешествие из Петербурга в Москву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». Идея подобного построения произведения была заимствована автором у английского писателя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5" tooltip="Лоренс Стерн"/>
              </a:rPr>
              <a:t>Лоренса Стерна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из его книги «Сентиментальное путешествие по Франции и Италии» (1768 г.).</a:t>
            </a:r>
          </a:p>
          <a:p>
            <a:endParaRPr lang="ru-RU" dirty="0"/>
          </a:p>
        </p:txBody>
      </p:sp>
      <p:pic>
        <p:nvPicPr>
          <p:cNvPr id="4098" name="Picture 2" descr="Путевые заметки Евгения Андреевича и верного его друга Митрича / Абрамов  Александ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979" y="2449741"/>
            <a:ext cx="2142074" cy="302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6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К произведениям, созданным в жанре путевых заметок или очерков, можно также отнести «Путешествие в Арзрум во время похода 1829 года» (1830 г.)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Пушкин, Александр Сергеевич"/>
              </a:rPr>
              <a:t>А.С. Пушкина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а также такие более поздние произведения, как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3" tooltip="Фрегат &quot;Паллада&quot;"/>
              </a:rPr>
              <a:t>Фрегат «Паллада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»» (1858 г.)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4" tooltip="Гончаров, Иван Александрович"/>
              </a:rPr>
              <a:t>И.А. Гончарова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5" tooltip="Остров Сахалин (книга)"/>
              </a:rPr>
              <a:t>Остров Сахалин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 (1895 г.)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6" tooltip="А. Чехов"/>
              </a:rPr>
              <a:t>А. Чехова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7" tooltip="Одноэтажная Америка"/>
              </a:rPr>
              <a:t>Одноэтажная Америка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» (1937 г.)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8" tooltip="Ильф и Петров"/>
              </a:rPr>
              <a:t>И.А. Ильфа и Е.П. Петрова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и другие</a:t>
            </a:r>
            <a:r>
              <a:rPr lang="ru-RU" baseline="30000" dirty="0">
                <a:solidFill>
                  <a:srgbClr val="0645AD"/>
                </a:solidFill>
                <a:latin typeface="Arial" panose="020B0604020202020204" pitchFamily="34" charset="0"/>
                <a:hlinkClick r:id="rId9"/>
              </a:rPr>
              <a:t>[5]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С точки зрения журналистики, еще до эпохи интернета, достаточно активно развивался жанр путевых заметок, а рассказы соотечественников о проведенном отпуске вызывали у друзей и родственников массу эмоций еще во времена СССР. В советское время журналы о путешествиях были в основном посвящены внутреннему туризму. Таким было, например, издание «Турист», выходившее в Москве с 1966 г. Издание пользовалось спросом, но ощущалась нехватка сведений о жизни других стран. Эта нехватка лишь увеличивала читательский интерес к путешествиям: в газетах и журналах того времени регулярно появлялись рубрики, в том числе «Путевые заметки».</a:t>
            </a:r>
          </a:p>
          <a:p>
            <a:endParaRPr lang="ru-RU" dirty="0"/>
          </a:p>
        </p:txBody>
      </p:sp>
      <p:pic>
        <p:nvPicPr>
          <p:cNvPr id="8202" name="Picture 10" descr="Выставка «Нарым. Путевые заметки» продлена до конца января - Томский Обзор  – новости в Томске сегодн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038" y="2513521"/>
            <a:ext cx="3270657" cy="257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8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solidFill>
                  <a:srgbClr val="202122"/>
                </a:solidFill>
                <a:latin typeface="Arial" panose="020B0604020202020204" pitchFamily="34" charset="0"/>
              </a:rPr>
              <a:t>Еще большее развитие этот речевой жанр получил с развитием туристической отрасли в постсоветский период.</a:t>
            </a:r>
          </a:p>
          <a:p>
            <a:r>
              <a:rPr lang="ru-RU" sz="1600" dirty="0">
                <a:solidFill>
                  <a:srgbClr val="202122"/>
                </a:solidFill>
                <a:latin typeface="Arial" panose="020B0604020202020204" pitchFamily="34" charset="0"/>
              </a:rPr>
              <a:t>Наиболее заметное развитие путевые заметки как жанр трэвел-журналистики получили в эпоху миллениума. Именно с этого периода принято начинать отсчет формирования новой журналистики путешествий. В нулевые годы странствия стали журналистским </a:t>
            </a:r>
            <a:r>
              <a:rPr lang="ru-RU" sz="1600" dirty="0" err="1">
                <a:solidFill>
                  <a:srgbClr val="202122"/>
                </a:solidFill>
                <a:latin typeface="Arial" panose="020B0604020202020204" pitchFamily="34" charset="0"/>
              </a:rPr>
              <a:t>мейнстримом</a:t>
            </a:r>
            <a:r>
              <a:rPr lang="ru-RU" sz="1600" dirty="0">
                <a:solidFill>
                  <a:srgbClr val="202122"/>
                </a:solidFill>
                <a:latin typeface="Arial" panose="020B0604020202020204" pitchFamily="34" charset="0"/>
              </a:rPr>
              <a:t>, а путевые заметки обрели благодатную почву и расцвели на ниве интернет-среды. Сегодня путевые заметки представляют собой зарисовки автора на протяжении всего путешествия, но не отличаются глубоким анализом.</a:t>
            </a:r>
          </a:p>
          <a:p>
            <a:r>
              <a:rPr lang="ru-RU" sz="1600" dirty="0">
                <a:solidFill>
                  <a:srgbClr val="202122"/>
                </a:solidFill>
                <a:latin typeface="Arial" panose="020B0604020202020204" pitchFamily="34" charset="0"/>
              </a:rPr>
              <a:t>В других странах эта традиция развивалась в соответствии с местными социально-историческими условиями.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076" y="352262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Linux Libertine"/>
              </a:rPr>
              <a:t>Черты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26314" y="1633152"/>
            <a:ext cx="8087026" cy="377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Путевые заметки всегда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Субъективность"/>
              </a:rPr>
              <a:t>субъективны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потому что мы видим </a:t>
            </a:r>
            <a:r>
              <a:rPr lang="ru-RU" dirty="0" smtClean="0">
                <a:solidFill>
                  <a:srgbClr val="202122"/>
                </a:solidFill>
                <a:latin typeface="Arial" panose="020B0604020202020204" pitchFamily="34" charset="0"/>
              </a:rPr>
              <a:t>картину 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путешествия от лица автора (журналиста).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Путевые заметки обязательно содержат оценку автора и всегда эмоционально окрашены.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Путевая заметка хороша тем, что является открытой формой выражения мысли, то есть автор свободно может излагать материал на любую тему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3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Linux Libertine"/>
              </a:rPr>
              <a:t>Языковые особенности путевых заметок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Язык путевых заметок имеет непринужденный и неофициальный характер, лексически и синтаксически разнороден. Здесь встречаются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Термин"/>
              </a:rPr>
              <a:t>термины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BA0000"/>
                </a:solidFill>
                <a:latin typeface="Arial" panose="020B0604020202020204" pitchFamily="34" charset="0"/>
                <a:hlinkClick r:id="rId3" tooltip="Книжная лексика (страница отсутствует)"/>
              </a:rPr>
              <a:t>книжная лексика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BA0000"/>
                </a:solidFill>
                <a:latin typeface="Arial" panose="020B0604020202020204" pitchFamily="34" charset="0"/>
                <a:hlinkClick r:id="rId4" tooltip="Иноязычные заимствования (страница отсутствует)"/>
              </a:rPr>
              <a:t>иноязычные заимствования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BA0000"/>
                </a:solidFill>
                <a:latin typeface="Arial" panose="020B0604020202020204" pitchFamily="34" charset="0"/>
                <a:hlinkClick r:id="rId5" tooltip="Высокая стилистическая окраска (страница отсутствует)"/>
              </a:rPr>
              <a:t>слова высокой стилистической окраски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6" tooltip="Просторечие"/>
              </a:rPr>
              <a:t>просторечные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BA0000"/>
                </a:solidFill>
                <a:latin typeface="Arial" panose="020B0604020202020204" pitchFamily="34" charset="0"/>
                <a:hlinkClick r:id="rId7" tooltip="Диалектные слова (страница отсутствует)"/>
              </a:rPr>
              <a:t>диалектные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слова и выражения,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8" tooltip="Жаргон"/>
              </a:rPr>
              <a:t>жаргонизмы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а также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9" tooltip="Частица (часть речи)"/>
              </a:rPr>
              <a:t>частицы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0" tooltip="Междометие"/>
              </a:rPr>
              <a:t>междометия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1" tooltip="Фразеологизм"/>
              </a:rPr>
              <a:t>фразеологизмы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2" tooltip="Риторический вопрос"/>
              </a:rPr>
              <a:t>риторические вопросы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Все эти средства обеспечивают эмоционально-экспрессивную окраску речи,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оценочность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субъективного характера.</a:t>
            </a: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Вместе с тем, перечисленные языковые средства не являются особенностью исключительно путевой заметки – они характерны и для устного рассказа о путешествии, и для путевых очерков.</a:t>
            </a: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Особенность языка путевых заметок заключается в том, что здесь, наряду с типичной для трэвел-жанров когнитивной функцией, весьма ярко выступает </a:t>
            </a:r>
            <a:r>
              <a:rPr lang="ru-RU" dirty="0" err="1">
                <a:solidFill>
                  <a:srgbClr val="202122"/>
                </a:solidFill>
                <a:latin typeface="Arial" panose="020B0604020202020204" pitchFamily="34" charset="0"/>
              </a:rPr>
              <a:t>апеллятивная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функция. Как правило, автор не призывает читателей совершить поездку напрямую, с помощью императива, а использует более эмоциональные сентенции.</a:t>
            </a:r>
          </a:p>
          <a:p>
            <a:endParaRPr lang="ru-RU" dirty="0"/>
          </a:p>
        </p:txBody>
      </p:sp>
      <p:pic>
        <p:nvPicPr>
          <p:cNvPr id="5124" name="Picture 4" descr="Иллюстрация 43 из 44 для Путевые заметки - Илья Варламов | Лабиринт -  книги. Источник: Филимонова Ири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531" y="2419982"/>
            <a:ext cx="3516205" cy="263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0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Linux Libertine"/>
              </a:rPr>
              <a:t>Стилистические особенности</a:t>
            </a:r>
            <a:br>
              <a:rPr lang="ru-RU" dirty="0">
                <a:solidFill>
                  <a:srgbClr val="000000"/>
                </a:solidFill>
                <a:latin typeface="Linux Libertin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77081"/>
            <a:ext cx="8915400" cy="377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Жанр путевых заметок можно назвать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Публицистический стиль"/>
              </a:rPr>
              <a:t>художественно-публицистическим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потому что он соединяет в себе репортажное и исследовательское начало.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Автор путевых заметок сам решает, какими методами раскрывать материал, на что делать акцент и как правильно анализировать объекты наблюдения.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Автор путевой заметки всегда должен показывать себя увлечённым исследователем.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448</Words>
  <Application>Microsoft Office PowerPoint</Application>
  <PresentationFormat>Широкоэкранный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Linux Libertine</vt:lpstr>
      <vt:lpstr>Wingdings 3</vt:lpstr>
      <vt:lpstr>Легкий дым</vt:lpstr>
      <vt:lpstr>Путевые заметки</vt:lpstr>
      <vt:lpstr>Презентация PowerPoint</vt:lpstr>
      <vt:lpstr>История появления путевых заметок в России </vt:lpstr>
      <vt:lpstr>Презентация PowerPoint</vt:lpstr>
      <vt:lpstr>Презентация PowerPoint</vt:lpstr>
      <vt:lpstr>Презентация PowerPoint</vt:lpstr>
      <vt:lpstr>Черты </vt:lpstr>
      <vt:lpstr>Языковые особенности путевых заметок </vt:lpstr>
      <vt:lpstr>Стилистические особенности </vt:lpstr>
      <vt:lpstr>Создание путевых заметок </vt:lpstr>
      <vt:lpstr>Особенности жанра путевых заметок </vt:lpstr>
      <vt:lpstr>Интересные факты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Путевые заметки</dc:title>
  <dc:creator>HOME</dc:creator>
  <cp:lastModifiedBy>HOME</cp:lastModifiedBy>
  <cp:revision>5</cp:revision>
  <dcterms:created xsi:type="dcterms:W3CDTF">2021-03-18T17:03:39Z</dcterms:created>
  <dcterms:modified xsi:type="dcterms:W3CDTF">2021-03-18T17:40:48Z</dcterms:modified>
</cp:coreProperties>
</file>