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0" r:id="rId7"/>
    <p:sldId id="259" r:id="rId8"/>
    <p:sldId id="261" r:id="rId9"/>
    <p:sldId id="262" r:id="rId10"/>
    <p:sldId id="264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198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93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029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746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74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272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476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705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48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09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420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06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795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611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65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809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81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D51CC8-3BA5-4D24-910F-A807B6516081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C156E8-39C1-43F1-A781-67F08C10F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48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«Судьба человека»</a:t>
            </a:r>
            <a:br>
              <a:rPr lang="ru-RU" dirty="0" smtClean="0"/>
            </a:br>
            <a:r>
              <a:rPr lang="ru-RU" dirty="0" smtClean="0"/>
              <a:t>М. А. Шолохова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ученик 9 класса МОУ «Болычевская ООШ» Андреев Александр</a:t>
            </a:r>
          </a:p>
          <a:p>
            <a:r>
              <a:rPr lang="ru-RU" dirty="0" smtClean="0"/>
              <a:t>Учитель литературы: Давыдова Галина Вильгельмовна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20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189" y="193183"/>
            <a:ext cx="9633397" cy="6518842"/>
          </a:xfrm>
        </p:spPr>
      </p:pic>
    </p:spTree>
    <p:extLst>
      <p:ext uri="{BB962C8B-B14F-4D97-AF65-F5344CB8AC3E}">
        <p14:creationId xmlns:p14="http://schemas.microsoft.com/office/powerpoint/2010/main" xmlns="" val="12263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5042" y="0"/>
            <a:ext cx="5306096" cy="69059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517"/>
            <a:ext cx="6168980" cy="4816699"/>
          </a:xfrm>
        </p:spPr>
        <p:txBody>
          <a:bodyPr>
            <a:normAutofit/>
          </a:bodyPr>
          <a:lstStyle/>
          <a:p>
            <a:r>
              <a:rPr lang="ru-RU" dirty="0"/>
              <a:t>«…около отцовского плеча вырастет тот , который…сможет всё вытерпеть , всё преодолеть…»</a:t>
            </a:r>
          </a:p>
        </p:txBody>
      </p:sp>
    </p:spTree>
    <p:extLst>
      <p:ext uri="{BB962C8B-B14F-4D97-AF65-F5344CB8AC3E}">
        <p14:creationId xmlns:p14="http://schemas.microsoft.com/office/powerpoint/2010/main" xmlns="" val="39837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Биография М. А. Шолохова</a:t>
            </a:r>
            <a:br>
              <a:rPr lang="ru-RU" dirty="0" smtClean="0"/>
            </a:br>
            <a:r>
              <a:rPr lang="ru-RU" dirty="0" smtClean="0"/>
              <a:t>Ранние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Родился Михаил Шолохов 11 (24) мая 1905 года на хуторе </a:t>
            </a:r>
            <a:r>
              <a:rPr lang="ru-RU" dirty="0" err="1"/>
              <a:t>Кружилин</a:t>
            </a:r>
            <a:r>
              <a:rPr lang="ru-RU" dirty="0"/>
              <a:t> (ныне Ростовская обл.) в семье служащего торгового предприятия.</a:t>
            </a:r>
          </a:p>
          <a:p>
            <a:r>
              <a:rPr lang="ru-RU" dirty="0"/>
              <a:t>В биографии Шолохова следует отметить, что первое образование будущий писатель получил в Москве в годы Первой Мировой войны. Затем он учился в гимназии в Воронежской губернии в городе Богучар. Приехав в Москву для продолжения образования и не поступив на курсы рабфака, вынужден был сменить множество рабочих специальностей, чтобы прокормиться. В то же время в жизни Михаила Шолохова всегда находилось время для самообразования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06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литературного пути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Впервые его произведения были напечатаны в 1923 году. Творчество в жизни Шолохова всегда занимало важную роль. После изданий фельетонов в газетах писатель публикует свои рассказы в журналах. В 1924 году в газете «Молодой ленинец» опубликован первый рассказ из цикла донских рассказов Шолохова – «Родинка». Позже все рассказы этого цикла были объединены в три сборника: «Донские рассказы»(1926 г.), «Лазоревая степь» (1926 г.) и «О Колчаке, крапиве и прочем» (1927 г</a:t>
            </a:r>
            <a:r>
              <a:rPr lang="ru-RU" dirty="0" smtClean="0"/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61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48" y="544251"/>
            <a:ext cx="9601196" cy="653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Расцвет творчества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248" y="1197736"/>
            <a:ext cx="10547797" cy="500988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Широкую известность Шолохову принесло произведение о донских казаках во времена революции и войны – роман «Тихий Дон» (1928–1932 гг.). Эта эпопея со временем стала популярна не только в СССР, но и в Европе, Азии, была переведена на многие языки.</a:t>
            </a:r>
          </a:p>
          <a:p>
            <a:r>
              <a:rPr lang="ru-RU" dirty="0"/>
              <a:t>Еще одним известным романом М. Шолохова является «Поднятая целина» (1932–1959 гг.). Этот роман в двух томах о временах коллективизации в 1960 году получил Ленинскую премию.</a:t>
            </a:r>
          </a:p>
          <a:p>
            <a:r>
              <a:rPr lang="ru-RU" dirty="0"/>
              <a:t>С 1941 по 1945 год Шолохов работал военным корреспондентом. За это время он написал и опубликовал несколько рассказов, очерков («Наука ненависти» (1942 г.), «На Дону», «Казаки» и другие).</a:t>
            </a:r>
            <a:br>
              <a:rPr lang="ru-RU" dirty="0"/>
            </a:br>
            <a:r>
              <a:rPr lang="ru-RU" dirty="0"/>
              <a:t>Известными произведениями Шолохова также являются рассказ «Судьба человека» (1956 г.), неоконченный роман «Они сражались за Родину»(1942–1944 гг., 1949 г., 1969 г</a:t>
            </a:r>
            <a:r>
              <a:rPr lang="ru-RU" dirty="0" smtClean="0"/>
              <a:t>.).</a:t>
            </a:r>
          </a:p>
          <a:p>
            <a:r>
              <a:rPr lang="ru-RU" dirty="0"/>
              <a:t>Стоит отметить, что важным событием в биографии Михаила Шолохова в 1965 году было получение Нобелевской премии по литературе за роман-эпопею «Тихий Дон».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9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Последние годы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60-х годов Шолохов практически перестал заниматься литературой, любил уделять время охоте и рыбалке. Все свои награды передал на благотворительность (постройку новых школ).</a:t>
            </a:r>
            <a:br>
              <a:rPr lang="ru-RU" dirty="0"/>
            </a:br>
            <a:r>
              <a:rPr lang="ru-RU" dirty="0"/>
              <a:t>Умер писатель 21 февраля 1984 года от рака и был похоронен во дворе своего дома в станице Вешенской на берегу реки </a:t>
            </a:r>
            <a:r>
              <a:rPr lang="ru-RU" dirty="0" smtClean="0"/>
              <a:t>Дон.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29" y="338188"/>
            <a:ext cx="7738694" cy="515913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023" y="982132"/>
            <a:ext cx="3335627" cy="440123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Рассказ </a:t>
            </a:r>
            <a:r>
              <a:rPr lang="ru-RU" sz="3200" dirty="0"/>
              <a:t>имеет кольцевую композицию: он начинается со встречи автора со случайными попутчиками и завершается расставанием с этими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453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69" y="466978"/>
            <a:ext cx="9601196" cy="1303867"/>
          </a:xfrm>
        </p:spPr>
        <p:txBody>
          <a:bodyPr/>
          <a:lstStyle/>
          <a:p>
            <a:r>
              <a:rPr lang="ru-RU" dirty="0" smtClean="0"/>
              <a:t>Краткий сюжет «Судьбы Человека»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8" y="1506828"/>
            <a:ext cx="10985679" cy="473942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Андрей Соколов - главный герой </a:t>
            </a:r>
            <a:r>
              <a:rPr lang="ru-RU" dirty="0" smtClean="0"/>
              <a:t>повести. Перед </a:t>
            </a:r>
            <a:r>
              <a:rPr lang="ru-RU" dirty="0"/>
              <a:t>войной </a:t>
            </a:r>
            <a:r>
              <a:rPr lang="ru-RU" dirty="0" smtClean="0"/>
              <a:t>женился.</a:t>
            </a:r>
            <a:r>
              <a:rPr lang="en-US" dirty="0" smtClean="0"/>
              <a:t> </a:t>
            </a:r>
            <a:r>
              <a:rPr lang="ru-RU" dirty="0" smtClean="0"/>
              <a:t>Очень </a:t>
            </a:r>
            <a:r>
              <a:rPr lang="ru-RU" dirty="0"/>
              <a:t>любил </a:t>
            </a:r>
            <a:r>
              <a:rPr lang="ru-RU" dirty="0" smtClean="0"/>
              <a:t>жену,</a:t>
            </a:r>
            <a:r>
              <a:rPr lang="en-US" dirty="0" smtClean="0"/>
              <a:t> </a:t>
            </a:r>
            <a:r>
              <a:rPr lang="ru-RU" dirty="0" smtClean="0"/>
              <a:t>сына </a:t>
            </a:r>
            <a:r>
              <a:rPr lang="ru-RU" dirty="0"/>
              <a:t>и двух </a:t>
            </a:r>
            <a:r>
              <a:rPr lang="ru-RU" dirty="0" smtClean="0"/>
              <a:t>дочек. С </a:t>
            </a:r>
            <a:r>
              <a:rPr lang="ru-RU" dirty="0"/>
              <a:t>началом войны ушёл на </a:t>
            </a:r>
            <a:r>
              <a:rPr lang="ru-RU" dirty="0" smtClean="0"/>
              <a:t>фронт. Был </a:t>
            </a:r>
            <a:r>
              <a:rPr lang="ru-RU" dirty="0"/>
              <a:t>шофёром </a:t>
            </a:r>
            <a:r>
              <a:rPr lang="ru-RU" dirty="0" smtClean="0"/>
              <a:t>фронтовым, попал </a:t>
            </a:r>
            <a:r>
              <a:rPr lang="ru-RU" dirty="0"/>
              <a:t>в </a:t>
            </a:r>
            <a:r>
              <a:rPr lang="ru-RU" dirty="0" smtClean="0"/>
              <a:t>плен.</a:t>
            </a:r>
            <a:r>
              <a:rPr lang="en-US" dirty="0" smtClean="0"/>
              <a:t> </a:t>
            </a:r>
            <a:r>
              <a:rPr lang="ru-RU" dirty="0" smtClean="0"/>
              <a:t>Пережил </a:t>
            </a:r>
            <a:r>
              <a:rPr lang="ru-RU" dirty="0"/>
              <a:t>много </a:t>
            </a:r>
            <a:r>
              <a:rPr lang="ru-RU" dirty="0" smtClean="0"/>
              <a:t>страданий, лишений, но </a:t>
            </a:r>
            <a:r>
              <a:rPr lang="ru-RU" dirty="0"/>
              <a:t>не сломался</a:t>
            </a:r>
            <a:r>
              <a:rPr lang="ru-RU" dirty="0" smtClean="0"/>
              <a:t>. Несколько </a:t>
            </a:r>
            <a:r>
              <a:rPr lang="ru-RU" dirty="0"/>
              <a:t>раз </a:t>
            </a:r>
            <a:r>
              <a:rPr lang="ru-RU" dirty="0" smtClean="0"/>
              <a:t>пытался</a:t>
            </a:r>
            <a:r>
              <a:rPr lang="en-US" dirty="0" smtClean="0"/>
              <a:t> </a:t>
            </a:r>
            <a:r>
              <a:rPr lang="ru-RU" dirty="0" smtClean="0"/>
              <a:t>бежать. Это </a:t>
            </a:r>
            <a:r>
              <a:rPr lang="ru-RU" dirty="0"/>
              <a:t>ему </a:t>
            </a:r>
            <a:r>
              <a:rPr lang="ru-RU" dirty="0" smtClean="0"/>
              <a:t>удалось, заодно </a:t>
            </a:r>
            <a:r>
              <a:rPr lang="ru-RU" dirty="0"/>
              <a:t>Андрей прихватил с собой фашиста - </a:t>
            </a:r>
            <a:r>
              <a:rPr lang="ru-RU" dirty="0" smtClean="0"/>
              <a:t>языка. Воевал дальше, но </a:t>
            </a:r>
            <a:r>
              <a:rPr lang="ru-RU" dirty="0"/>
              <a:t>война приготовила ему новые  страшные </a:t>
            </a:r>
            <a:r>
              <a:rPr lang="ru-RU" dirty="0" smtClean="0"/>
              <a:t>испытания: </a:t>
            </a:r>
            <a:r>
              <a:rPr lang="ru-RU" dirty="0"/>
              <a:t>снаряд уничтожил его </a:t>
            </a:r>
            <a:r>
              <a:rPr lang="ru-RU" dirty="0" smtClean="0"/>
              <a:t>семью, а </a:t>
            </a:r>
            <a:r>
              <a:rPr lang="ru-RU" dirty="0"/>
              <a:t>прямо накануне </a:t>
            </a:r>
            <a:r>
              <a:rPr lang="ru-RU" dirty="0" smtClean="0"/>
              <a:t>победы на </a:t>
            </a:r>
            <a:r>
              <a:rPr lang="ru-RU" dirty="0"/>
              <a:t>фронте погиб и сын от пули </a:t>
            </a:r>
            <a:r>
              <a:rPr lang="ru-RU" dirty="0" smtClean="0"/>
              <a:t>снайпера.</a:t>
            </a:r>
            <a:br>
              <a:rPr lang="ru-RU" dirty="0" smtClean="0"/>
            </a:br>
            <a:r>
              <a:rPr lang="ru-RU" dirty="0"/>
              <a:t>Шолохов </a:t>
            </a:r>
            <a:r>
              <a:rPr lang="ru-RU" dirty="0" smtClean="0"/>
              <a:t>отмечает, что </a:t>
            </a:r>
            <a:r>
              <a:rPr lang="ru-RU" dirty="0"/>
              <a:t>глаза героя были </a:t>
            </a:r>
            <a:r>
              <a:rPr lang="ru-RU" dirty="0" smtClean="0"/>
              <a:t>«словно </a:t>
            </a:r>
            <a:r>
              <a:rPr lang="ru-RU" dirty="0"/>
              <a:t>присыпаны </a:t>
            </a:r>
            <a:r>
              <a:rPr lang="ru-RU" dirty="0" smtClean="0"/>
              <a:t>пеплом», такая </a:t>
            </a:r>
            <a:r>
              <a:rPr lang="ru-RU" dirty="0"/>
              <a:t>тоска сквозила в </a:t>
            </a:r>
            <a:r>
              <a:rPr lang="ru-RU" dirty="0" smtClean="0"/>
              <a:t>них. Для </a:t>
            </a:r>
            <a:r>
              <a:rPr lang="ru-RU" dirty="0"/>
              <a:t>чего жить?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Каждую ночь снятся Соколову его </a:t>
            </a:r>
            <a:r>
              <a:rPr lang="ru-RU" dirty="0" smtClean="0"/>
              <a:t>родные, и </a:t>
            </a:r>
            <a:r>
              <a:rPr lang="ru-RU" dirty="0"/>
              <a:t>находятся они за колючей </a:t>
            </a:r>
            <a:r>
              <a:rPr lang="ru-RU" dirty="0" smtClean="0"/>
              <a:t>проволокой. Они </a:t>
            </a:r>
            <a:r>
              <a:rPr lang="ru-RU" dirty="0"/>
              <a:t>не могут до него </a:t>
            </a:r>
            <a:r>
              <a:rPr lang="ru-RU" dirty="0" smtClean="0"/>
              <a:t>дотянуться, а </a:t>
            </a:r>
            <a:r>
              <a:rPr lang="ru-RU" dirty="0"/>
              <a:t>он -до них</a:t>
            </a:r>
            <a:r>
              <a:rPr lang="ru-RU" dirty="0" smtClean="0"/>
              <a:t>. И </a:t>
            </a:r>
            <a:r>
              <a:rPr lang="ru-RU" dirty="0"/>
              <a:t>вот в такую минуту отчаяния бывший воин </a:t>
            </a:r>
            <a:r>
              <a:rPr lang="ru-RU" dirty="0" smtClean="0"/>
              <a:t>увидел </a:t>
            </a:r>
            <a:r>
              <a:rPr lang="ru-RU" dirty="0"/>
              <a:t>в Урюпинске у столовой мальчонку - </a:t>
            </a:r>
            <a:r>
              <a:rPr lang="ru-RU" dirty="0" smtClean="0"/>
              <a:t>сироту, который </a:t>
            </a:r>
            <a:r>
              <a:rPr lang="ru-RU" dirty="0"/>
              <a:t>собирал </a:t>
            </a:r>
            <a:r>
              <a:rPr lang="ru-RU" dirty="0" smtClean="0"/>
              <a:t>объедки. Солдат решил: «Не </a:t>
            </a:r>
            <a:r>
              <a:rPr lang="ru-RU" dirty="0"/>
              <a:t>бывать тому ,чтобы нам поодиночке </a:t>
            </a:r>
            <a:r>
              <a:rPr lang="ru-RU" dirty="0" smtClean="0"/>
              <a:t>пропадать», он</a:t>
            </a:r>
            <a:r>
              <a:rPr lang="ru-RU" dirty="0"/>
              <a:t> назвался  отцом  </a:t>
            </a:r>
            <a:r>
              <a:rPr lang="ru-RU" dirty="0" smtClean="0"/>
              <a:t>мальчика, и </a:t>
            </a:r>
            <a:r>
              <a:rPr lang="ru-RU" dirty="0"/>
              <a:t>тем самым спас его и </a:t>
            </a:r>
            <a:r>
              <a:rPr lang="ru-RU" dirty="0" smtClean="0"/>
              <a:t>себя. Этим </a:t>
            </a:r>
            <a:r>
              <a:rPr lang="ru-RU" dirty="0"/>
              <a:t>двум людям легче будет пережить </a:t>
            </a:r>
            <a:r>
              <a:rPr lang="ru-RU" dirty="0" smtClean="0"/>
              <a:t>одиночество, уверен </a:t>
            </a:r>
            <a:r>
              <a:rPr lang="ru-RU" dirty="0"/>
              <a:t>автор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Вот такая судьба человека .</a:t>
            </a:r>
          </a:p>
        </p:txBody>
      </p:sp>
    </p:spTree>
    <p:extLst>
      <p:ext uri="{BB962C8B-B14F-4D97-AF65-F5344CB8AC3E}">
        <p14:creationId xmlns:p14="http://schemas.microsoft.com/office/powerpoint/2010/main" xmlns="" val="2634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061" y="627061"/>
            <a:ext cx="7457913" cy="55934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9295" y="450761"/>
            <a:ext cx="3207911" cy="593716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Судьба </a:t>
            </a:r>
            <a:r>
              <a:rPr lang="ru-RU" sz="3200" dirty="0"/>
              <a:t>главного героя – это судьба </a:t>
            </a:r>
            <a:r>
              <a:rPr lang="ru-RU" sz="3200" dirty="0" smtClean="0"/>
              <a:t>солдата, прошедшего </a:t>
            </a:r>
            <a:r>
              <a:rPr lang="ru-RU" sz="3200" dirty="0"/>
              <a:t>жесточайшие испытания в годы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5616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Значение рассказа </a:t>
            </a:r>
            <a:r>
              <a:rPr lang="ru-RU" dirty="0" smtClean="0"/>
              <a:t>«Судьба человека»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Шолохов в рассказе раскрывает весь ужас войны, самые трагические её стороны: ранение, плен, концлагерь, гибель семьи, уничтожение дома, гибель сына в День Победы. Выбор у честного человека может быть только один – протест против войны, насилия, рабства, против политики, обрекающей людей на несчастные судьбы .</a:t>
            </a:r>
          </a:p>
        </p:txBody>
      </p:sp>
    </p:spTree>
    <p:extLst>
      <p:ext uri="{BB962C8B-B14F-4D97-AF65-F5344CB8AC3E}">
        <p14:creationId xmlns:p14="http://schemas.microsoft.com/office/powerpoint/2010/main" xmlns="" val="3448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487</Words>
  <Application>Microsoft Office PowerPoint</Application>
  <PresentationFormat>Произвольный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«Судьба человека» М. А. Шолохова</vt:lpstr>
      <vt:lpstr>Биография М. А. Шолохова Ранние годы</vt:lpstr>
      <vt:lpstr>Начало литературного пути</vt:lpstr>
      <vt:lpstr>Расцвет творчества</vt:lpstr>
      <vt:lpstr>Последние годы жизни</vt:lpstr>
      <vt:lpstr>Рассказ имеет кольцевую композицию: он начинается со встречи автора со случайными попутчиками и завершается расставанием с этими людьми.</vt:lpstr>
      <vt:lpstr>Краткий сюжет «Судьбы Человека»</vt:lpstr>
      <vt:lpstr>Судьба главного героя – это судьба солдата, прошедшего жесточайшие испытания в годы Великой Отечественной войны.</vt:lpstr>
      <vt:lpstr>Значение рассказа «Судьба человека»</vt:lpstr>
      <vt:lpstr>Слайд 10</vt:lpstr>
      <vt:lpstr>«…около отцовского плеча вырастет тот , который…сможет всё вытерпеть , всё преодолеть…»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«Судьба человека» М. А. Шолохова</dc:title>
  <dc:creator>Пользователь</dc:creator>
  <cp:lastModifiedBy>user</cp:lastModifiedBy>
  <cp:revision>5</cp:revision>
  <dcterms:created xsi:type="dcterms:W3CDTF">2021-03-17T12:22:15Z</dcterms:created>
  <dcterms:modified xsi:type="dcterms:W3CDTF">2021-03-19T05:18:28Z</dcterms:modified>
</cp:coreProperties>
</file>